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628" autoAdjust="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Hard Disk Drive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800" dirty="0"/>
              <a:t>Un </a:t>
            </a:r>
            <a:r>
              <a:rPr lang="en-US" sz="2800" b="1" dirty="0"/>
              <a:t>hard disk drive (HDD)</a:t>
            </a:r>
            <a:r>
              <a:rPr lang="en-US" sz="2800" dirty="0"/>
              <a:t> este un dispozitiv de stocare a datelor </a:t>
            </a:r>
            <a:r>
              <a:rPr lang="en-US" sz="2800" dirty="0">
                <a:sym typeface="+mn-ea"/>
              </a:rPr>
              <a:t>utilizat pentru stocarea și extragerea informațiilor digitale folosind unul sau mai multe discuri rigide, cu rotirea rapidă (</a:t>
            </a:r>
            <a:r>
              <a:rPr lang="en-US" altLang="en-US" sz="2800" dirty="0">
                <a:sym typeface="+mn-ea"/>
              </a:rPr>
              <a:t>discuri</a:t>
            </a:r>
            <a:r>
              <a:rPr lang="en-US" sz="2800" dirty="0">
                <a:sym typeface="+mn-ea"/>
              </a:rPr>
              <a:t>), acoperite cu material magnetic.</a:t>
            </a:r>
            <a:endParaRPr lang="en-US" sz="2800" dirty="0">
              <a:sym typeface="+mn-ea"/>
            </a:endParaRPr>
          </a:p>
        </p:txBody>
      </p:sp>
      <p:pic>
        <p:nvPicPr>
          <p:cNvPr id="4" name="Picture 10" descr="81rt4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735" y="3811270"/>
            <a:ext cx="4464685" cy="278701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ard disk drive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34" y="3271138"/>
            <a:ext cx="3891463" cy="28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306978" y="304800"/>
            <a:ext cx="383630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i="1" dirty="0">
                <a:latin typeface="+mj-lt"/>
                <a:ea typeface="+mj-ea"/>
                <a:cs typeface="+mj-cs"/>
              </a:rPr>
              <a:t>HARD DISK DRIVE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95536" y="1268760"/>
            <a:ext cx="8610600" cy="2228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n-US" sz="2800" dirty="0"/>
              <a:t> Este un dispozitiv de stocare a datelor pe un computer.</a:t>
            </a:r>
            <a:endParaRPr lang="en-US" sz="2800" dirty="0"/>
          </a:p>
          <a:p>
            <a:pPr algn="just">
              <a:buFontTx/>
              <a:buChar char="•"/>
              <a:defRPr/>
            </a:pPr>
            <a:r>
              <a:rPr lang="en-US" sz="2800" dirty="0"/>
              <a:t> Este un dispozitiv de stocare secundar.</a:t>
            </a:r>
            <a:endParaRPr lang="en-US" sz="2800" dirty="0"/>
          </a:p>
          <a:p>
            <a:pPr algn="just">
              <a:buFontTx/>
              <a:buChar char="•"/>
              <a:defRPr/>
            </a:pPr>
            <a:r>
              <a:rPr lang="en-US" sz="2800" dirty="0"/>
              <a:t> Este stocat in  0 (sau) 1.</a:t>
            </a:r>
            <a:endParaRPr lang="en-US" sz="2800" dirty="0"/>
          </a:p>
          <a:p>
            <a:pPr algn="just">
              <a:buFontTx/>
              <a:buChar char="•"/>
              <a:defRPr/>
            </a:pPr>
            <a:r>
              <a:rPr lang="en-US" sz="2800" dirty="0"/>
              <a:t> Sistemul de operare, software-ul și cele mai multe fișiere sunt stocate pe HDD.</a:t>
            </a: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3591176"/>
            <a:ext cx="4017268" cy="18021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n-US" sz="2800" dirty="0"/>
              <a:t>Inventat în 1954 de IBM. Capacități diferite, cum ar fi 10GB, 20GB, 40GB, 80GB etc.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z_wdc_hdo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948264" cy="521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72531" y="260648"/>
            <a:ext cx="698120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i="1" dirty="0">
                <a:latin typeface="+mj-lt"/>
                <a:ea typeface="+mj-ea"/>
                <a:cs typeface="+mj-cs"/>
              </a:rPr>
              <a:t>HARD DISK DRIVE COMPONENTS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1763687" y="99926"/>
            <a:ext cx="56886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5130" indent="-405130"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400" i="0" u="none" dirty="0"/>
              <a:t>               </a:t>
            </a:r>
            <a:r>
              <a:rPr lang="en-US" altLang="en-US" sz="4000" u="none" dirty="0">
                <a:latin typeface="+mj-lt"/>
                <a:ea typeface="+mj-ea"/>
                <a:cs typeface="+mj-cs"/>
              </a:rPr>
              <a:t>DISK PLATTER </a:t>
            </a:r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544" y="1250837"/>
            <a:ext cx="8280920" cy="35090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altLang="en-US" sz="2800" dirty="0"/>
              <a:t>Discul este alcătuit dintr-un material magnetic, în partea cu disc plat a unității.</a:t>
            </a:r>
            <a:endParaRPr lang="en-US" altLang="en-US" sz="2800" dirty="0"/>
          </a:p>
          <a:p>
            <a:pPr algn="just">
              <a:buFontTx/>
              <a:buChar char="•"/>
            </a:pPr>
            <a:r>
              <a:rPr lang="en-US" altLang="en-US" sz="2800" dirty="0"/>
              <a:t> </a:t>
            </a:r>
            <a:r>
              <a:rPr lang="en-US" altLang="en-US" sz="2800" dirty="0">
                <a:sym typeface="+mn-ea"/>
              </a:rPr>
              <a:t>Datele stocate pe disc.</a:t>
            </a:r>
            <a:endParaRPr lang="en-US" altLang="en-US" sz="2800" dirty="0">
              <a:sym typeface="+mn-ea"/>
            </a:endParaRPr>
          </a:p>
          <a:p>
            <a:pPr algn="just">
              <a:buFontTx/>
              <a:buChar char="•"/>
            </a:pPr>
            <a:r>
              <a:rPr lang="en-US" altLang="en-US" sz="2800" dirty="0"/>
              <a:t> Fiecare set de particule magnetice este o colecție numită un bit.</a:t>
            </a:r>
            <a:endParaRPr lang="en-US" altLang="en-US" sz="2800" dirty="0"/>
          </a:p>
          <a:p>
            <a:pPr algn="just">
              <a:buFontTx/>
              <a:buChar char="•"/>
            </a:pPr>
            <a:r>
              <a:rPr lang="en-US" altLang="en-US" sz="2800" dirty="0"/>
              <a:t> Noua tehnologie hard-drive utilizează metale subțiri și discuri de sticlă pentru a spori eficiența și a conduce capacitatea de stocare.</a:t>
            </a:r>
            <a:endParaRPr lang="en-US" altLang="en-US" sz="2800" dirty="0"/>
          </a:p>
        </p:txBody>
      </p:sp>
      <p:pic>
        <p:nvPicPr>
          <p:cNvPr id="10" name="Picture 5" descr="Computer hard disk drive architectur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2771800" y="188640"/>
            <a:ext cx="3888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05130" indent="-405130"/>
            <a:r>
              <a:rPr lang="en-US" altLang="en-US" sz="4000" u="none" dirty="0">
                <a:latin typeface="+mj-lt"/>
                <a:ea typeface="+mj-ea"/>
                <a:cs typeface="+mj-cs"/>
              </a:rPr>
              <a:t>STEPPER MOTOR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9552" y="1160507"/>
            <a:ext cx="8280920" cy="3935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 </a:t>
            </a:r>
            <a:r>
              <a:rPr lang="en-US" altLang="en-US" sz="2800" dirty="0">
                <a:sym typeface="+mn-ea"/>
              </a:rPr>
              <a:t>Discul este alcătuit dintr-un material magnetic, în partea cu disc plat a unității.</a:t>
            </a:r>
            <a:endParaRPr lang="en-US" altLang="en-US" sz="2800" dirty="0"/>
          </a:p>
          <a:p>
            <a:pPr indent="-457200">
              <a:buFontTx/>
              <a:buChar char="•"/>
            </a:pPr>
            <a:endParaRPr lang="en-US" altLang="en-US" sz="2800" dirty="0"/>
          </a:p>
          <a:p>
            <a:pPr indent="-457200">
              <a:buFontTx/>
              <a:buChar char="•"/>
            </a:pPr>
            <a:r>
              <a:rPr lang="en-US" altLang="en-US" sz="2800" dirty="0"/>
              <a:t>Utilizeaza motoare stepper pentru a controla poziția capului de citire / scriere.                                                                          </a:t>
            </a:r>
            <a:endParaRPr lang="en-US" altLang="en-US" sz="2800" dirty="0"/>
          </a:p>
          <a:p>
            <a:pPr indent="-457200">
              <a:buFontTx/>
              <a:buChar char="•"/>
            </a:pPr>
            <a:r>
              <a:rPr lang="en-US" altLang="en-US" sz="2800" dirty="0"/>
              <a:t> Motoarele stepper folosesc de obicei puterea de + 12V, dar unele unități noi de putere mică folosesc sursa de alimentare de + 5V.</a:t>
            </a: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10" name="Picture 5" descr="Computer hard disk drive architectur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18998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1259632" y="324684"/>
            <a:ext cx="6624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4000" u="none" dirty="0">
                <a:latin typeface="+mj-lt"/>
                <a:ea typeface="+mj-ea"/>
                <a:cs typeface="+mj-cs"/>
              </a:rPr>
              <a:t>SPINDLE MOTOR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11560" y="1463457"/>
            <a:ext cx="8064896" cy="26555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Controleaza discul.</a:t>
            </a:r>
            <a:endParaRPr lang="en-US" altLang="en-US" sz="2800" dirty="0"/>
          </a:p>
          <a:p>
            <a:pPr>
              <a:buFontTx/>
              <a:buChar char="•"/>
            </a:pPr>
            <a:r>
              <a:rPr lang="en-US" altLang="en-US" sz="2800"/>
              <a:t>Acest motor se rotește la o viteză de 3600 până la 10.000 r.p.m.</a:t>
            </a:r>
            <a:endParaRPr lang="en-US" altLang="en-US" sz="2800"/>
          </a:p>
          <a:p>
            <a:pPr>
              <a:buFontTx/>
              <a:buChar char="•"/>
            </a:pPr>
            <a:r>
              <a:rPr lang="en-US" altLang="en-US" sz="2800" dirty="0"/>
              <a:t>Toate discurile se mișcă în aceeași direcție.</a:t>
            </a:r>
            <a:endParaRPr lang="en-US" altLang="en-US" sz="2800" dirty="0"/>
          </a:p>
          <a:p>
            <a:pPr>
              <a:buFontTx/>
              <a:buChar char="•"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8" name="Picture 5" descr="Computer hard disk drive architectur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1455</Words>
  <Application>WPS Presentation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Theme</vt:lpstr>
      <vt:lpstr>Von Neuman</vt:lpstr>
      <vt:lpstr>Introduction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44</cp:revision>
  <dcterms:created xsi:type="dcterms:W3CDTF">2017-03-08T21:43:00Z</dcterms:created>
  <dcterms:modified xsi:type="dcterms:W3CDTF">2018-01-22T02:05:37Z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2057-10.1.0.5652</vt:lpwstr>
  </property>
</Properties>
</file>